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3D"/>
    <a:srgbClr val="294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F2EB0-7EAB-D44C-8F70-76905FF9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630659-0087-8F46-95CF-7D06ABD41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E03E24-AF48-E848-88B0-1B86255C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6D520E-880A-D449-916C-49438BDE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72DEF1-947B-A94F-A54D-C724E70D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27C64-D5AD-8D48-BE44-DEA2C216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3F6E60C-3C78-0144-943B-BB1C1BDD7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F493BF-9ACC-004E-8B42-DA39337E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A792DF-B54E-534F-A5A9-2F6D77A3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C8CD53-817B-CE4E-8B2E-A50681B9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727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60B44B2-E9B8-504B-B467-7A8283A5F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884835D-E080-B940-BAA4-999823398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D935E5-63BC-DC4D-B1AC-68EE8A06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19F9C2-B036-4545-AAF3-00EC1F6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3E50B8-F53C-664B-81BC-3A76E6C4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01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8F466-9460-6144-9C2A-D01F554E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73DADC-0C6D-5048-9B88-AEB9264F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3B1DCF-D7EA-A540-9A77-42BE97D7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582B6F-DE4A-664B-85B7-8AF3E7AA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573E55-096D-1545-B5BB-4938C816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10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9EB3A-5DFE-994A-A183-C6662B2E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484ED0-DFCC-D841-9CB5-0A9D3197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D0C0D9-8C02-0D49-862B-8133341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8FA765-D605-4648-B3DB-B5219326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73D8F3-D433-DE42-BC9F-9AACB6F0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68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C9FF3-8113-A341-9C2F-1701D46A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CA864D-1078-644B-89A2-C4B2F5A7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4D6656-FE14-F241-A6B2-A48E01006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C83ECF-4645-1348-93B9-A1A893DB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17CE37-42B8-C64B-9055-4D0F01E7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02EBB2-193D-0144-ADC4-22329556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1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36234-551D-C84C-AF6D-935C9DBD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E2177A-8D3C-AB49-87E1-2693F8C3F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0E79AD-3C98-BD45-9946-214F308F2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B7597A-A430-D843-AC03-BFF1BAFB3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E66A044-4EC0-5B45-814E-D41A991CA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8F47B8-3717-BF47-A570-E889770A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0AB29C0-23FD-2941-A457-2E365D4A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CD71686-D458-EA46-929F-101D5457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97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0E999-8707-4A47-B4BD-1CB8601B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68AA5AB-AC3D-8940-ACBD-BF62D1E6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925516A-51E0-4B46-A0FE-E86D06C2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3B4B999-7260-AE4D-AEC2-66793F64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62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559DB00-D437-3944-B8AB-F465FC5A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3CA759E-FB3B-C540-8B7E-55F950A6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13B93D8-38D5-424A-96D5-31837B79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11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4D1AB-0AA7-144C-B102-FFAA7C4B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ECE530-9B7C-B143-823D-17077BCE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7501BB-7E91-564B-BAE7-06DC52F7B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85668D-E675-894E-B16F-9766A63A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F72E5B-110B-224D-858F-ADC57319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A2408F-B48F-664E-BD8F-ED6A07B1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15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111CE-4BEA-D84D-BA94-CFA67D30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9387E69-2D11-C244-81A3-A74C58B8B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5259D7C-9B9B-284F-9D9A-A211F2F12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90C700B-61BF-BF4E-9C0F-C2EB29ED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A4109C9-6066-BB43-8A16-C4DBC428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211896-C00D-1D45-9CC4-86DF55D7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90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F94CEE9-2FF7-F844-A77D-D496A298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C2C8AD-46A1-1B46-B1CC-937B0DE8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0D0286-A4F7-E545-80EF-6FC44E702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D7D2-26FA-324B-A5CD-34918DAB765D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3B00CD-C08E-E34F-A041-8D4C0336B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0C4F77-40E8-FB4E-8582-2D8AEB803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4111-1DA5-3346-83F7-B208ED8297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46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CB9FDA-935C-984A-979E-88230B2F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93" y="113043"/>
            <a:ext cx="6629560" cy="66295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C88B4ED-7294-1E4B-8C51-AA9F4E694A14}"/>
              </a:ext>
            </a:extLst>
          </p:cNvPr>
          <p:cNvSpPr/>
          <p:nvPr/>
        </p:nvSpPr>
        <p:spPr>
          <a:xfrm>
            <a:off x="7693369" y="2776325"/>
            <a:ext cx="1284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</a:t>
            </a:r>
          </a:p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56DE336-3D6B-314A-BF9A-D758386686BA}"/>
              </a:ext>
            </a:extLst>
          </p:cNvPr>
          <p:cNvSpPr/>
          <p:nvPr/>
        </p:nvSpPr>
        <p:spPr>
          <a:xfrm>
            <a:off x="6258779" y="727591"/>
            <a:ext cx="140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</a:t>
            </a:r>
          </a:p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00E9D79-846B-3047-B1B3-8A2EEED6C34F}"/>
              </a:ext>
            </a:extLst>
          </p:cNvPr>
          <p:cNvSpPr/>
          <p:nvPr/>
        </p:nvSpPr>
        <p:spPr>
          <a:xfrm>
            <a:off x="3561347" y="4995209"/>
            <a:ext cx="225632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55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LEDELSESNETVÆRK </a:t>
            </a:r>
          </a:p>
          <a:p>
            <a:pPr algn="ctr"/>
            <a:r>
              <a:rPr lang="da-DK" sz="155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+ ÆLDRE</a:t>
            </a:r>
          </a:p>
          <a:p>
            <a:pPr algn="ctr"/>
            <a:endParaRPr lang="da-DK" sz="1450" dirty="0">
              <a:solidFill>
                <a:srgbClr val="294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GANGE ÅRLIGT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299F782-3D71-194E-8117-229283FC1E89}"/>
              </a:ext>
            </a:extLst>
          </p:cNvPr>
          <p:cNvSpPr/>
          <p:nvPr/>
        </p:nvSpPr>
        <p:spPr>
          <a:xfrm>
            <a:off x="5961847" y="5031151"/>
            <a:ext cx="179241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STATUSMØDER</a:t>
            </a:r>
            <a:r>
              <a:rPr lang="da-DK" sz="160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da-DK" sz="1450" dirty="0">
              <a:solidFill>
                <a:srgbClr val="294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GANGE ÅRLIGT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AFB1EE0-FA31-8348-82F5-B43A445F19C8}"/>
              </a:ext>
            </a:extLst>
          </p:cNvPr>
          <p:cNvSpPr/>
          <p:nvPr/>
        </p:nvSpPr>
        <p:spPr>
          <a:xfrm>
            <a:off x="2765843" y="2688795"/>
            <a:ext cx="1176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</a:t>
            </a:r>
          </a:p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BRUGER-</a:t>
            </a:r>
          </a:p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EE57013-FE3B-A34F-BA83-BBD58CA67C40}"/>
              </a:ext>
            </a:extLst>
          </p:cNvPr>
          <p:cNvSpPr/>
          <p:nvPr/>
        </p:nvSpPr>
        <p:spPr>
          <a:xfrm>
            <a:off x="3803411" y="672843"/>
            <a:ext cx="194776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</a:t>
            </a:r>
          </a:p>
          <a:p>
            <a:pPr algn="ctr"/>
            <a:r>
              <a:rPr lang="da-DK" sz="1600" b="1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algn="ctr"/>
            <a:endParaRPr lang="da-DK" sz="1450" dirty="0">
              <a:solidFill>
                <a:srgbClr val="2943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 ANDEN UGE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0250CC-B2D7-644D-9419-83A86AC8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96" y="2220114"/>
            <a:ext cx="3069754" cy="241777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BBF9BB55-147C-124A-8917-8690C18B6296}"/>
              </a:ext>
            </a:extLst>
          </p:cNvPr>
          <p:cNvSpPr/>
          <p:nvPr/>
        </p:nvSpPr>
        <p:spPr>
          <a:xfrm>
            <a:off x="4672936" y="2760414"/>
            <a:ext cx="228947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000" b="1" dirty="0">
                <a:solidFill>
                  <a:srgbClr val="027C3D"/>
                </a:solidFill>
              </a:rPr>
              <a:t>SUPPORT, UNIVERS </a:t>
            </a:r>
          </a:p>
          <a:p>
            <a:pPr algn="ctr"/>
            <a:r>
              <a:rPr lang="da-DK" sz="2000" b="1" dirty="0">
                <a:solidFill>
                  <a:srgbClr val="027C3D"/>
                </a:solidFill>
              </a:rPr>
              <a:t>&amp; GUIDE</a:t>
            </a:r>
          </a:p>
          <a:p>
            <a:pPr algn="ctr"/>
            <a:endParaRPr lang="da-DK" dirty="0">
              <a:solidFill>
                <a:srgbClr val="027C3D"/>
              </a:solidFill>
            </a:endParaRPr>
          </a:p>
          <a:p>
            <a:pPr algn="ctr"/>
            <a:r>
              <a:rPr lang="da-DK" dirty="0">
                <a:solidFill>
                  <a:srgbClr val="027C3D"/>
                </a:solidFill>
              </a:rPr>
              <a:t> ÅRET RUNDT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4784F59-8703-0642-B479-9A727EB8ADA8}"/>
              </a:ext>
            </a:extLst>
          </p:cNvPr>
          <p:cNvSpPr/>
          <p:nvPr/>
        </p:nvSpPr>
        <p:spPr>
          <a:xfrm>
            <a:off x="7922809" y="3908746"/>
            <a:ext cx="825867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</a:t>
            </a:r>
            <a:endParaRPr lang="da-DK" sz="145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803B345-C3B4-6349-9D84-DAF7694322A4}"/>
              </a:ext>
            </a:extLst>
          </p:cNvPr>
          <p:cNvSpPr/>
          <p:nvPr/>
        </p:nvSpPr>
        <p:spPr>
          <a:xfrm>
            <a:off x="7550745" y="3387812"/>
            <a:ext cx="156999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 ANDEN UGE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55B1CFD-FCEC-9C4C-89FB-330BDB2BFAA2}"/>
              </a:ext>
            </a:extLst>
          </p:cNvPr>
          <p:cNvSpPr/>
          <p:nvPr/>
        </p:nvSpPr>
        <p:spPr>
          <a:xfrm>
            <a:off x="6258779" y="1328623"/>
            <a:ext cx="145008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 ANDEN </a:t>
            </a:r>
          </a:p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UGE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7677171-7406-E94A-92AC-3D29DE7FE07F}"/>
              </a:ext>
            </a:extLst>
          </p:cNvPr>
          <p:cNvSpPr/>
          <p:nvPr/>
        </p:nvSpPr>
        <p:spPr>
          <a:xfrm>
            <a:off x="3109403" y="3740257"/>
            <a:ext cx="94711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50" dirty="0">
                <a:solidFill>
                  <a:srgbClr val="294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GANG ÅRLIGT </a:t>
            </a:r>
          </a:p>
        </p:txBody>
      </p:sp>
    </p:spTree>
    <p:extLst>
      <p:ext uri="{BB962C8B-B14F-4D97-AF65-F5344CB8AC3E}">
        <p14:creationId xmlns:p14="http://schemas.microsoft.com/office/powerpoint/2010/main" val="93015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Catharina Vesterskov Pannach (EAACAPA)</dc:creator>
  <cp:lastModifiedBy>Katrine Østergaard Thomsen</cp:lastModifiedBy>
  <cp:revision>7</cp:revision>
  <dcterms:created xsi:type="dcterms:W3CDTF">2020-11-16T07:53:30Z</dcterms:created>
  <dcterms:modified xsi:type="dcterms:W3CDTF">2021-03-23T11:02:45Z</dcterms:modified>
</cp:coreProperties>
</file>